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7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4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72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1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4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0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1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7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752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37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C770A-BC24-4B84-B0DD-74E5DCA9B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905" y="0"/>
            <a:ext cx="5553075" cy="4711578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o‘quv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yili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Energetika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muhandisligi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fakulteti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bakalavr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magistratura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talabalari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 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talabalar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nigohida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"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so‘rovnomasi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US" sz="3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natijalari</a:t>
            </a:r>
            <a:endParaRPr lang="ru-RU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052109-C771-470F-8485-F907814BD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3308" y="5686424"/>
            <a:ext cx="4308672" cy="1171575"/>
          </a:xfrm>
        </p:spPr>
        <p:txBody>
          <a:bodyPr anchor="t">
            <a:normAutofit fontScale="85000" lnSpcReduction="10000"/>
          </a:bodyPr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sentyabr-oktyabr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D9DBD7-1497-1174-68AA-E25FACDB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01" r="15299"/>
          <a:stretch>
            <a:fillRect/>
          </a:stretch>
        </p:blipFill>
        <p:spPr>
          <a:xfrm>
            <a:off x="20" y="10"/>
            <a:ext cx="6638905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970B9E-FDF4-4D84-82F6-C3437F4C7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11579"/>
            <a:ext cx="6638905" cy="20743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896ECC-7825-4694-A93B-70098D7FB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3" y="72050"/>
            <a:ext cx="6453197" cy="64531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25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A673AA-199C-418B-83EB-363D9E8E3F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96025" cy="6761527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5CF57C2-8C16-4DDB-BAEC-86275BBF10D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96025" y="0"/>
            <a:ext cx="6395975" cy="33553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5BB016-5AA2-4F70-A8B0-2EE788D9D8F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796025" y="3355387"/>
            <a:ext cx="6300900" cy="340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6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4A807-7DD2-4416-9A13-EF8665A22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4C12EA-03D5-4EDF-843B-B203780851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44439" cy="36602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88B248-A60E-4C77-BF02-2FD4ABA3798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35431" y="48260"/>
            <a:ext cx="6335656" cy="35851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1CEBBA-7D0B-4779-BE15-41D381AA842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3660279"/>
            <a:ext cx="5835432" cy="3149461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788BB40B-FE3A-4CCA-8ACD-72945644989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439" y="3633432"/>
            <a:ext cx="6280886" cy="317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5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B678B7-70AC-42B7-B9EE-0F7FD00AD9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036767" cy="3428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78644D-F438-45D2-A8AD-D8BEED32B7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1"/>
            <a:ext cx="5977534" cy="3428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DC9CE1-7CF5-4BD3-922C-4418A2CCF70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8171" y="3429000"/>
            <a:ext cx="6036767" cy="3428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FB1FC8-E8B2-44D4-AB5C-F8D96780DAD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096000" y="3429000"/>
            <a:ext cx="5929363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DCB696-F606-4C6B-AE90-79368EE43A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322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B20049-4BC5-442F-9A37-B3E387649B6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47445" y="25717"/>
            <a:ext cx="6096000" cy="683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9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E0AB66-42DD-4B92-B9FE-7D6DD7093C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096000" cy="66960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937434-8A88-4B75-A615-45D11D02D3F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-1"/>
            <a:ext cx="6010275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2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2AADC5-FD97-4452-BEFD-E7BB66A357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86525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4121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28</Words>
  <Application>Microsoft Office PowerPoint</Application>
  <PresentationFormat>Широкоэкранный</PresentationFormat>
  <Paragraphs>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Grandview Display</vt:lpstr>
      <vt:lpstr>Times New Roman</vt:lpstr>
      <vt:lpstr>DashVTI</vt:lpstr>
      <vt:lpstr>2024-2025 o‘quv yili uchun Energetika muhandisligi fakulteti bakalavr va magistratura talabalari " Oliy ta’lim sifati: talabalar nigohida  " so‘rovnomasi  natijalari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o‘quv yili uchun Energetika muhandisligi fakulteti bakalavr va magistratura talabalari " Oliy ta’lim sifati: talabalar nigohida  " so‘rovnomasi  natijalari</dc:title>
  <dc:creator>Пользователь</dc:creator>
  <cp:lastModifiedBy>Пользователь</cp:lastModifiedBy>
  <cp:revision>3</cp:revision>
  <dcterms:created xsi:type="dcterms:W3CDTF">2026-10-17T06:08:41Z</dcterms:created>
  <dcterms:modified xsi:type="dcterms:W3CDTF">2026-10-17T09:50:29Z</dcterms:modified>
</cp:coreProperties>
</file>