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9" r:id="rId2"/>
    <p:sldId id="340" r:id="rId3"/>
    <p:sldId id="341" r:id="rId4"/>
    <p:sldId id="342" r:id="rId5"/>
    <p:sldId id="34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A4146-1FCE-434A-B3BF-3BDC80E4B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AC7BF0-6AC7-4FA8-B588-10F4AC20B8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04235C-1836-45E0-94FC-5E31392F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46B3E7-679B-408C-9822-41B92A708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DD9769-A1F8-4ED5-AFC4-D737E2F65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349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9E234-0C9F-467E-B55D-21A6FF537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EA5ED8-C80F-4E2F-A238-3CD62AD31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667C7F-4888-47EA-AAE9-AB9DE7BDD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C5CAB0-2299-4E6B-8FB6-24E74469F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178755-D230-40EB-90A6-25E170488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935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7BB75-A5CB-4F3F-BD1C-9DDF1D2EA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53029A-FA6D-45BE-B5A2-BF35B056F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707ED5-F1D9-4455-99B4-E3AB652F0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050FDC-C252-4042-86F1-B783244F3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931F72-8844-4108-878B-055F87C2D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69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37CF9-8D16-4CA7-AB87-CA4424D21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EC07A1-49C9-454F-A5E5-46600CF95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CD0B25-1A52-4A9C-9985-9FCFA9509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23EA48-D873-4805-BF50-467E213FD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423FD3-5FAB-4F14-9279-F2F885F82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E2CE19-A32B-494A-9471-16233D83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54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BCC8A-D303-426C-B856-0F9C6A088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5E0A19-7A12-484D-93EC-F192DE7AB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13E6C8-22FE-4A8E-8C74-98BBC12D4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17CFAF7-A2D9-4B8E-BE7B-D23A699C89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9AD1943-5EF5-4913-8AF4-DBFCB1E955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72244E-FB3C-43E1-90F8-D08A9287B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931030-1EDB-458B-94D4-97AA23A86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940F62E-CA05-4E08-892C-BB480F57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937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748D2F-E7E1-4B7F-A834-EC5F118BE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2548F4-20FD-466E-89BB-6787EE724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2328486-AC26-45F2-B1D6-0F84F3A81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2822E2B-2E64-44BD-A7D1-30F27D7E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51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A030F44-D70F-469A-B07F-291448D55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59D93A6-E777-4AE4-BC8B-26F5ACE31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44759B-4728-452A-87AA-49EE13B79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468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408C7-A555-4409-94A9-B02DA55B9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CC5826-FB34-42C9-ABB8-D7028BE24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5E8A79-3DB5-432A-9A20-B70FE6F1C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C4A48F-2BCF-469F-BDF1-D88E3B4B8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9DBFF7-C4F2-40E7-9F1C-788143034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C474C2-3A19-4E74-80B3-4816BCA2B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48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EAACA-209C-4AC2-B173-3A5FFFDE7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AC0796C-AAE9-4C7F-AA0F-1FBB9F0227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7EC684-AF7B-4E42-8384-109184B89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14BAAB-07B5-4439-AD0D-139142E29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60D7AE-3D26-47B6-B729-5672AA197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09CA2F-1F87-4344-9FEA-6A378DDC3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770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9B882E-1844-406D-8414-1646732D3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E67BC32-0CCB-44BD-9A74-B41D78BCC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9E5C35-519D-4573-8E77-B4C4F8976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146E50-A263-4848-840F-C8C0EDB89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34918D-3FF2-4433-A8A9-58B68E3F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81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18C02D8-C9FC-494D-9CEF-0E6510C059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98DADA-E20A-4F08-9A1E-E0E1A307D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270EB9-6C10-40CE-AB36-30E611897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4711D6-F416-47E9-B377-1656E7C98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17FA25-5925-4F9C-B675-95C2AC30A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468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3ED799-DE65-4669-BF7B-5FFC26E9F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755A2A-3DF3-4768-AD90-E7B623B14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037ADE-1E31-4EC2-90D5-8B5B9C7958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6863E3-542E-482D-A216-75365DDDD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0492AC-71DF-4F62-B189-3ECF67993F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243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412786-A3F8-408D-BF6D-D72DDC0FED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9" t="33061" r="52628" b="26667"/>
          <a:stretch/>
        </p:blipFill>
        <p:spPr>
          <a:xfrm>
            <a:off x="230357" y="793102"/>
            <a:ext cx="11731286" cy="59156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88876A-7C87-48C8-B5DB-B34C1D6A20BE}"/>
              </a:ext>
            </a:extLst>
          </p:cNvPr>
          <p:cNvSpPr txBox="1"/>
          <p:nvPr/>
        </p:nvSpPr>
        <p:spPr>
          <a:xfrm>
            <a:off x="230357" y="149290"/>
            <a:ext cx="118917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JIZZAX POLITEXNIKA INSTITUTI PROFESSOR-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OʻQITUVCHILARI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OʻRTASIDA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OʻTKAZILGAN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UMUMMILLIY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SOʻROVNOMA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NATIJALARI: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985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AC080D-8866-4093-8C2A-B61FB89D48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6" t="41590" r="52592" b="16697"/>
          <a:stretch/>
        </p:blipFill>
        <p:spPr>
          <a:xfrm>
            <a:off x="167779" y="176167"/>
            <a:ext cx="11757278" cy="614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45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CC5F68-B3CA-4742-9679-C983DF15F9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6" t="29602" r="52799" b="30276"/>
          <a:stretch/>
        </p:blipFill>
        <p:spPr>
          <a:xfrm>
            <a:off x="218113" y="486562"/>
            <a:ext cx="11736913" cy="592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71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1A0D1B-4DBE-4B17-B0C4-0252C53AA0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9" t="34006" r="52729" b="28318"/>
          <a:stretch/>
        </p:blipFill>
        <p:spPr>
          <a:xfrm>
            <a:off x="251670" y="679507"/>
            <a:ext cx="11756132" cy="55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48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1C7586-432E-4C0D-B432-1354EF6152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7" t="35963" r="52798" b="24159"/>
          <a:stretch/>
        </p:blipFill>
        <p:spPr>
          <a:xfrm>
            <a:off x="243280" y="444616"/>
            <a:ext cx="11727809" cy="588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521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</Words>
  <Application>Microsoft Office PowerPoint</Application>
  <PresentationFormat>Широкоэкранный</PresentationFormat>
  <Paragraphs>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PC</cp:lastModifiedBy>
  <cp:revision>2</cp:revision>
  <dcterms:created xsi:type="dcterms:W3CDTF">2026-10-17T10:34:10Z</dcterms:created>
  <dcterms:modified xsi:type="dcterms:W3CDTF">2026-10-17T11:42:12Z</dcterms:modified>
</cp:coreProperties>
</file>