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4" r:id="rId2"/>
    <p:sldId id="262" r:id="rId3"/>
    <p:sldId id="263" r:id="rId4"/>
    <p:sldId id="264" r:id="rId5"/>
    <p:sldId id="265" r:id="rId6"/>
    <p:sldId id="345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A4146-1FCE-434A-B3BF-3BDC80E4B1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AC7BF0-6AC7-4FA8-B588-10F4AC20B8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04235C-1836-45E0-94FC-5E31392F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6B3E7-679B-408C-9822-41B92A708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DD9769-A1F8-4ED5-AFC4-D737E2F65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349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69E234-0C9F-467E-B55D-21A6FF537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EA5ED8-C80F-4E2F-A238-3CD62AD31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667C7F-4888-47EA-AAE9-AB9DE7BD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C5CAB0-2299-4E6B-8FB6-24E74469F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178755-D230-40EB-90A6-25E170488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935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7BB75-A5CB-4F3F-BD1C-9DDF1D2EA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53029A-FA6D-45BE-B5A2-BF35B056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707ED5-F1D9-4455-99B4-E3AB652F0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050FDC-C252-4042-86F1-B783244F3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931F72-8844-4108-878B-055F87C2D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69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37CF9-8D16-4CA7-AB87-CA4424D21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EC07A1-49C9-454F-A5E5-46600CF95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CD0B25-1A52-4A9C-9985-9FCFA9509D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23EA48-D873-4805-BF50-467E213FD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6423FD3-5FAB-4F14-9279-F2F885F82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E2CE19-A32B-494A-9471-16233D837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4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3BCC8A-D303-426C-B856-0F9C6A088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5E0A19-7A12-484D-93EC-F192DE7AB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113E6C8-22FE-4A8E-8C74-98BBC12D4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7CFAF7-A2D9-4B8E-BE7B-D23A699C89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AD1943-5EF5-4913-8AF4-DBFCB1E95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072244E-FB3C-43E1-90F8-D08A9287B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931030-1EDB-458B-94D4-97AA23A86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940F62E-CA05-4E08-892C-BB480F57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937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48D2F-E7E1-4B7F-A834-EC5F118BE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D2548F4-20FD-466E-89BB-6787EE72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2328486-AC26-45F2-B1D6-0F84F3A81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2822E2B-2E64-44BD-A7D1-30F27D7E0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51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A030F44-D70F-469A-B07F-291448D55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9D93A6-E777-4AE4-BC8B-26F5ACE31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44759B-4728-452A-87AA-49EE13B7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468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8408C7-A555-4409-94A9-B02DA55B9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CC5826-FB34-42C9-ABB8-D7028BE2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5E8A79-3DB5-432A-9A20-B70FE6F1C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C4A48F-2BCF-469F-BDF1-D88E3B4B8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B9DBFF7-C4F2-40E7-9F1C-78814303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C474C2-3A19-4E74-80B3-4816BCA2B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481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EAACA-209C-4AC2-B173-3A5FFFDE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AC0796C-AAE9-4C7F-AA0F-1FBB9F022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7EC684-AF7B-4E42-8384-109184B89F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14BAAB-07B5-4439-AD0D-139142E29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60D7AE-3D26-47B6-B729-5672AA197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309CA2F-1F87-4344-9FEA-6A378DDC3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70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B882E-1844-406D-8414-1646732D3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E67BC32-0CCB-44BD-9A74-B41D78BCC0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9E5C35-519D-4573-8E77-B4C4F8976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146E50-A263-4848-840F-C8C0EDB89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34918D-3FF2-4433-A8A9-58B68E3F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818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18C02D8-C9FC-494D-9CEF-0E6510C059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298DADA-E20A-4F08-9A1E-E0E1A307D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270EB9-6C10-40CE-AB36-30E611897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4711D6-F416-47E9-B377-1656E7C9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17FA25-5925-4F9C-B675-95C2AC30A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468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3ED799-DE65-4669-BF7B-5FFC26E9F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755A2A-3DF3-4768-AD90-E7B623B14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037ADE-1E31-4EC2-90D5-8B5B9C795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3ADE0-BD0B-40D0-9CD2-5067EEB90EFA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6863E3-542E-482D-A216-75365DDDD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0492AC-71DF-4F62-B189-3ECF67993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AA03B-B09A-4D3A-AB4E-5DF036B3EAE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24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C6C3C4-AB1D-4099-84E4-0CC7ED7166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" t="33150" r="51903" b="20000"/>
          <a:stretch/>
        </p:blipFill>
        <p:spPr>
          <a:xfrm>
            <a:off x="511728" y="813732"/>
            <a:ext cx="11249637" cy="563128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31075C4-C75B-4199-BCBB-3318D47E579A}"/>
              </a:ext>
            </a:extLst>
          </p:cNvPr>
          <p:cNvSpPr/>
          <p:nvPr/>
        </p:nvSpPr>
        <p:spPr>
          <a:xfrm>
            <a:off x="109056" y="89911"/>
            <a:ext cx="119123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JIZZAX POLITEXNIKA INSTITUTI TALABALARI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OʻRTASIDA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OʻTKAZILGAN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UMUMMILLIY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SOʻROVNOMA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NATIJALARI: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44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E556F1-422C-476D-8420-77602F336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9" t="34740" r="52041" b="22691"/>
          <a:stretch/>
        </p:blipFill>
        <p:spPr>
          <a:xfrm>
            <a:off x="285226" y="260059"/>
            <a:ext cx="11619253" cy="6098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675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4E0375-6773-4267-AE7F-D2D9DD44F0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" t="32171" r="51903" b="30030"/>
          <a:stretch/>
        </p:blipFill>
        <p:spPr>
          <a:xfrm>
            <a:off x="310393" y="612397"/>
            <a:ext cx="11554544" cy="574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3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A4176A-CE13-4C34-8785-DA7EBA66B4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" t="43547" r="51905" b="18532"/>
          <a:stretch/>
        </p:blipFill>
        <p:spPr>
          <a:xfrm>
            <a:off x="201335" y="528507"/>
            <a:ext cx="11751511" cy="578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90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EF69F0-A2C5-41A7-8C08-712D4ACCED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0" t="45015" r="51835" b="11927"/>
          <a:stretch/>
        </p:blipFill>
        <p:spPr>
          <a:xfrm>
            <a:off x="268447" y="343948"/>
            <a:ext cx="11651904" cy="614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87EBF5-9A0A-4661-BF06-E321D88033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0" t="42813" r="52660" b="17065"/>
          <a:stretch/>
        </p:blipFill>
        <p:spPr>
          <a:xfrm>
            <a:off x="343949" y="419448"/>
            <a:ext cx="11526474" cy="584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068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</Words>
  <Application>Microsoft Office PowerPoint</Application>
  <PresentationFormat>Широкоэкранный</PresentationFormat>
  <Paragraphs>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PC</cp:lastModifiedBy>
  <cp:revision>2</cp:revision>
  <dcterms:created xsi:type="dcterms:W3CDTF">2026-10-17T10:34:10Z</dcterms:created>
  <dcterms:modified xsi:type="dcterms:W3CDTF">2026-10-17T11:43:47Z</dcterms:modified>
</cp:coreProperties>
</file>